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83" r:id="rId4"/>
    <p:sldId id="28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0F4E"/>
    <a:srgbClr val="00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17.10.2017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17.10.2017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17.10.2017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17.10.2017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17.10.2017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17.10.2017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C0543-0776-4D0D-BB5B-CF2B2E41A36E}" type="datetimeFigureOut">
              <a:rPr lang="ru-RU" smtClean="0"/>
              <a:pPr/>
              <a:t>17.10.2017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6048672" cy="16561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Gabriola" pitchFamily="82" charset="0"/>
              </a:rPr>
              <a:t>Вежливые   слова</a:t>
            </a:r>
            <a:r>
              <a:rPr lang="ru-RU" sz="5400" b="1" dirty="0" smtClean="0">
                <a:solidFill>
                  <a:srgbClr val="00B050"/>
                </a:solidFill>
                <a:latin typeface="Gabriola" pitchFamily="82" charset="0"/>
              </a:rPr>
              <a:t/>
            </a:r>
            <a:br>
              <a:rPr lang="ru-RU" sz="5400" b="1" dirty="0" smtClean="0">
                <a:solidFill>
                  <a:srgbClr val="00B050"/>
                </a:solidFill>
                <a:latin typeface="Gabriola" pitchFamily="82" charset="0"/>
              </a:rPr>
            </a:br>
            <a:endParaRPr lang="ru-RU" sz="5400" b="1" dirty="0">
              <a:solidFill>
                <a:srgbClr val="00B05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212976"/>
            <a:ext cx="5832648" cy="151216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Лисицина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Л.В.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МБДОУ д/с№7</a:t>
            </a:r>
          </a:p>
          <a:p>
            <a:endParaRPr lang="ru-RU" dirty="0"/>
          </a:p>
        </p:txBody>
      </p:sp>
      <p:pic>
        <p:nvPicPr>
          <p:cNvPr id="8" name="Содержимое 7" descr="romashki_9.2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4984462"/>
            <a:ext cx="8892480" cy="1581150"/>
          </a:xfrm>
        </p:spPr>
      </p:pic>
      <p:pic>
        <p:nvPicPr>
          <p:cNvPr id="9" name="Рисунок 8" descr="ej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99" y="2492896"/>
            <a:ext cx="2948755" cy="3429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273225"/>
            <a:ext cx="7730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Gabriola" pitchFamily="82" charset="0"/>
              </a:rPr>
              <a:t>Презентация  для детей старшего дошкольного возраста</a:t>
            </a:r>
            <a:endParaRPr lang="ru-RU" sz="32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357166"/>
            <a:ext cx="3614734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Яркое солнышко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Встало опять -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Детские отрисовки солнышк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537141" y="0"/>
            <a:ext cx="2606859" cy="222705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1428736"/>
            <a:ext cx="2986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«Доброе утро!»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2214554"/>
            <a:ext cx="3452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вы сказать.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_78b60_4e978c78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416160"/>
            <a:ext cx="5148064" cy="5332471"/>
          </a:xfrm>
          <a:prstGeom prst="rect">
            <a:avLst/>
          </a:prstGeom>
        </p:spPr>
      </p:pic>
      <p:pic>
        <p:nvPicPr>
          <p:cNvPr id="10" name="Рисунок 9" descr="0_63c34_73358843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2483768" y="2194135"/>
            <a:ext cx="2483768" cy="2701054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картинки\детские картинки-блестяшки анимашки\b9bcf5fbcdcc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357166"/>
            <a:ext cx="5643570" cy="3071834"/>
          </a:xfrm>
          <a:prstGeom prst="rect">
            <a:avLst/>
          </a:prstGeom>
          <a:noFill/>
        </p:spPr>
      </p:pic>
      <p:pic>
        <p:nvPicPr>
          <p:cNvPr id="10" name="Picture 3" descr="D:\картинки\детские картинки-блестяшки анимашки\735fa662bf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3446070"/>
            <a:ext cx="2000264" cy="3298887"/>
          </a:xfrm>
          <a:prstGeom prst="rect">
            <a:avLst/>
          </a:prstGeom>
          <a:noFill/>
        </p:spPr>
      </p:pic>
      <p:pic>
        <p:nvPicPr>
          <p:cNvPr id="21510" name="Picture 6" descr="D:\картинки\детские картинки-блестяшки анимашки\79dbbe93851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899592" y="3059047"/>
            <a:ext cx="2735724" cy="3575983"/>
          </a:xfrm>
          <a:prstGeom prst="rect">
            <a:avLst/>
          </a:prstGeom>
          <a:noFill/>
        </p:spPr>
      </p:pic>
      <p:pic>
        <p:nvPicPr>
          <p:cNvPr id="21511" name="Picture 7" descr="D:\картинки\детские картинки-блестяшки анимашки\a6666613d3cb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2" y="3555998"/>
            <a:ext cx="2286016" cy="3079032"/>
          </a:xfrm>
          <a:prstGeom prst="rect">
            <a:avLst/>
          </a:prstGeom>
          <a:noFill/>
        </p:spPr>
      </p:pic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4643470" cy="13573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 куда-нибудь спешите,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бегу толкая всех подряд,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Говорите вежливо: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714488"/>
            <a:ext cx="2489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«Простите!»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2428868"/>
            <a:ext cx="3267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 за эту вежливость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простят.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_711d8_bfc426f8_X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0855" y="0"/>
            <a:ext cx="1693145" cy="1340709"/>
          </a:xfrm>
          <a:prstGeom prst="rect">
            <a:avLst/>
          </a:prstGeom>
        </p:spPr>
      </p:pic>
    </p:spTree>
  </p:cSld>
  <p:clrMapOvr>
    <a:masterClrMapping/>
  </p:clrMapOvr>
  <p:transition spd="slow" advTm="1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картинки\детские картинки-блестяшки анимашки\a9676be5a59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47675" y="2285992"/>
            <a:ext cx="3982043" cy="4257454"/>
          </a:xfrm>
          <a:prstGeom prst="rect">
            <a:avLst/>
          </a:prstGeom>
          <a:noFill/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3414714" cy="164307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чихнул?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лишних слов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желаем: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1285860"/>
            <a:ext cx="2913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«Будь здоров!»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74504171_031__1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501008"/>
            <a:ext cx="4329406" cy="3356992"/>
          </a:xfrm>
          <a:prstGeom prst="rect">
            <a:avLst/>
          </a:prstGeom>
        </p:spPr>
      </p:pic>
    </p:spTree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619672" y="1772816"/>
          <a:ext cx="5735003" cy="481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CorelDRAW" r:id="rId3" imgW="7175880" imgH="6024240" progId="">
                  <p:embed/>
                </p:oleObj>
              </mc:Choice>
              <mc:Fallback>
                <p:oleObj name="CorelDRAW" r:id="rId3" imgW="7175880" imgH="60242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772816"/>
                        <a:ext cx="5735003" cy="4814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571736" y="357166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Пора за стол.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для еды накрыто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1142984"/>
            <a:ext cx="5639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Приятного желаем аппетита!</a:t>
            </a:r>
          </a:p>
        </p:txBody>
      </p:sp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5"/>
          <p:cNvSpPr txBox="1">
            <a:spLocks/>
          </p:cNvSpPr>
          <p:nvPr/>
        </p:nvSpPr>
        <p:spPr>
          <a:xfrm>
            <a:off x="214282" y="285728"/>
            <a:ext cx="3643338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Вечер, спать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ты очень хочешь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скажи: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214554"/>
            <a:ext cx="3826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«Спокойной ночи!»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s42.radikal.ru/i095/1003/5f/573c689301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0"/>
            <a:ext cx="4500594" cy="3450436"/>
          </a:xfrm>
          <a:prstGeom prst="rect">
            <a:avLst/>
          </a:prstGeom>
          <a:noFill/>
        </p:spPr>
      </p:pic>
      <p:pic>
        <p:nvPicPr>
          <p:cNvPr id="12" name="Picture 3" descr="D:\картинки\детские картинки-блестяшки анимашки\fee7203ea94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2357430"/>
            <a:ext cx="4552966" cy="4112820"/>
          </a:xfrm>
          <a:prstGeom prst="rect">
            <a:avLst/>
          </a:prstGeom>
          <a:noFill/>
        </p:spPr>
      </p:pic>
      <p:pic>
        <p:nvPicPr>
          <p:cNvPr id="7" name="Рисунок 6" descr="0_8f647_40ff2ca3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60648"/>
            <a:ext cx="4896544" cy="2956288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40.radikal.ru/i087/0811/e1/c7366721aa9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5930" y="857208"/>
            <a:ext cx="7648070" cy="6000792"/>
          </a:xfrm>
          <a:prstGeom prst="rect">
            <a:avLst/>
          </a:prstGeom>
          <a:noFill/>
        </p:spPr>
      </p:pic>
      <p:pic>
        <p:nvPicPr>
          <p:cNvPr id="23557" name="Picture 5" descr="D:\картинки\детские картинки-блестяшки анимашки\7ff4c7729f6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2826" y="3142591"/>
            <a:ext cx="3357640" cy="3426110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357166"/>
            <a:ext cx="3786214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 свиданья!»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857232"/>
            <a:ext cx="3786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прощанье говорим;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том и речь,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еще нас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Ждут свиданья,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Много-много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Новых встреч!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1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7858180" cy="58092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/>
              <a:t> Учить детей выражать чувства добрыми словами, формировать навыки вежливого обращения, воспитывать потребность в доброжелательном общении.</a:t>
            </a: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6fad9_77e9f46d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7978" y="3428999"/>
            <a:ext cx="7488832" cy="3772499"/>
          </a:xfrm>
          <a:prstGeom prst="rect">
            <a:avLst/>
          </a:prstGeom>
        </p:spPr>
      </p:pic>
      <p:pic>
        <p:nvPicPr>
          <p:cNvPr id="4" name="Рисунок 3" descr="0_a685f_944953de_XL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3535956" cy="3761656"/>
          </a:xfrm>
          <a:prstGeom prst="rect">
            <a:avLst/>
          </a:prstGeom>
        </p:spPr>
      </p:pic>
    </p:spTree>
  </p:cSld>
  <p:clrMapOvr>
    <a:masterClrMapping/>
  </p:clrMapOvr>
  <p:transition spd="slow" advTm="24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7858180" cy="40810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воспитывать доброжелательность;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воспитывать у детей чувство вежливости,  умение дорожить близкими людьми</a:t>
            </a:r>
            <a:r>
              <a:rPr lang="ru-RU" sz="1400" dirty="0" smtClean="0"/>
              <a:t>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6dcad_6817a09a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501008"/>
            <a:ext cx="3873914" cy="3704430"/>
          </a:xfrm>
          <a:prstGeom prst="rect">
            <a:avLst/>
          </a:prstGeom>
        </p:spPr>
      </p:pic>
      <p:pic>
        <p:nvPicPr>
          <p:cNvPr id="6" name="Рисунок 5" descr="0_8df3f_e4b09695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4330" y="3068960"/>
            <a:ext cx="2844824" cy="3789040"/>
          </a:xfrm>
          <a:prstGeom prst="rect">
            <a:avLst/>
          </a:prstGeom>
        </p:spPr>
      </p:pic>
      <p:pic>
        <p:nvPicPr>
          <p:cNvPr id="7" name="Рисунок 6" descr="0_63c34_73358843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22386" y="1718433"/>
            <a:ext cx="2483768" cy="2701054"/>
          </a:xfrm>
          <a:prstGeom prst="rect">
            <a:avLst/>
          </a:prstGeom>
        </p:spPr>
      </p:pic>
    </p:spTree>
  </p:cSld>
  <p:clrMapOvr>
    <a:masterClrMapping/>
  </p:clrMapOvr>
  <p:transition spd="slow" advTm="24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7858180" cy="900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Вежливых слов не одно и не два,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Помни и знай эти чудо-слова: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643050"/>
            <a:ext cx="1876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Доброе утро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2285992"/>
            <a:ext cx="20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Добрый день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928934"/>
            <a:ext cx="1939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свидания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3500438"/>
            <a:ext cx="2052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Здравствуйте</a:t>
            </a:r>
            <a:endParaRPr lang="ru-RU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4000504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Извините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4572008"/>
            <a:ext cx="1898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Пожалуйста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5000636"/>
            <a:ext cx="3063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Приятного аппетита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5500702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Простите</a:t>
            </a:r>
            <a:endParaRPr lang="ru-RU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6000768"/>
            <a:ext cx="1357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021_w508_h47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340768"/>
            <a:ext cx="2867633" cy="269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_7cde9_e421ebc2_X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7890" y="2996952"/>
            <a:ext cx="3076110" cy="3861048"/>
          </a:xfrm>
          <a:prstGeom prst="rect">
            <a:avLst/>
          </a:prstGeom>
        </p:spPr>
      </p:pic>
    </p:spTree>
  </p:cSld>
  <p:clrMapOvr>
    <a:masterClrMapping/>
  </p:clrMapOvr>
  <p:transition spd="slow" advTm="2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28289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Волшебники – гномы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Немало для нас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Чудесного сделать могли бы,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больше чудес совершает в сто раз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Волшебное слово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571876"/>
            <a:ext cx="3650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_9ca1f_2663e96b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  <p:pic>
        <p:nvPicPr>
          <p:cNvPr id="12" name="Содержимое 7" descr="romashki_9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95206"/>
            <a:ext cx="5785329" cy="2578993"/>
          </a:xfrm>
          <a:prstGeom prst="rect">
            <a:avLst/>
          </a:prstGeom>
        </p:spPr>
      </p:pic>
      <p:pic>
        <p:nvPicPr>
          <p:cNvPr id="9" name="Рисунок 8" descr="0_91653_ba7858d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1253" y="3356991"/>
            <a:ext cx="4842747" cy="3783397"/>
          </a:xfrm>
          <a:prstGeom prst="rect">
            <a:avLst/>
          </a:prstGeom>
        </p:spPr>
      </p:pic>
    </p:spTree>
  </p:cSld>
  <p:clrMapOvr>
    <a:masterClrMapping/>
  </p:clrMapOvr>
  <p:transition spd="slow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Wallcatecom-CartoonForChildWallpapers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764704"/>
            <a:ext cx="3995936" cy="2996952"/>
          </a:xfrm>
          <a:prstGeom prst="rect">
            <a:avLst/>
          </a:prstGeom>
        </p:spPr>
      </p:pic>
      <p:pic>
        <p:nvPicPr>
          <p:cNvPr id="12" name="Рисунок 11" descr="0_7622f_2136b579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850404"/>
            <a:ext cx="4550819" cy="3717032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500042"/>
            <a:ext cx="3143304" cy="12858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помощникам своим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говорим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786058"/>
            <a:ext cx="2412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0_91650_dc25ba40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8262" y="3370833"/>
            <a:ext cx="5364088" cy="3500068"/>
          </a:xfrm>
          <a:prstGeom prst="rect">
            <a:avLst/>
          </a:prstGeom>
        </p:spPr>
      </p:pic>
      <p:pic>
        <p:nvPicPr>
          <p:cNvPr id="11" name="Рисунок 10" descr="84338851_large_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743194"/>
            <a:ext cx="5246356" cy="4085727"/>
          </a:xfrm>
          <a:prstGeom prst="rect">
            <a:avLst/>
          </a:prstGeom>
        </p:spPr>
      </p:pic>
    </p:spTree>
  </p:cSld>
  <p:clrMapOvr>
    <a:masterClrMapping/>
  </p:clrMapOvr>
  <p:transition spd="slow" advTm="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2828916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другу говорю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28736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«Привет!»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00240"/>
            <a:ext cx="2294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он в ответ: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643182"/>
            <a:ext cx="1946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«Здорово!»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214686"/>
            <a:ext cx="2857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 ничего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плохого нет,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Подходят оба слова.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s004.radikal.ru/i208/1003/8a/ef755179470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357166"/>
            <a:ext cx="3571900" cy="4447820"/>
          </a:xfrm>
          <a:prstGeom prst="rect">
            <a:avLst/>
          </a:prstGeom>
          <a:noFill/>
        </p:spPr>
      </p:pic>
      <p:pic>
        <p:nvPicPr>
          <p:cNvPr id="1027" name="Picture 3" descr="D:\картинки\детские картинки-блестяшки анимашки\985fb37870f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3071810"/>
            <a:ext cx="1673214" cy="3466353"/>
          </a:xfrm>
          <a:prstGeom prst="rect">
            <a:avLst/>
          </a:prstGeom>
          <a:noFill/>
        </p:spPr>
      </p:pic>
      <p:pic>
        <p:nvPicPr>
          <p:cNvPr id="19" name="Picture 4" descr="D:\картинки\детские картинки-блестяшки анимашки\7c679855e91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2857496"/>
            <a:ext cx="1230306" cy="378225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3857652" cy="11430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Старшему,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если встречаемся с ним,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первыми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00174"/>
            <a:ext cx="3223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«Здравствуйте!»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357430"/>
            <a:ext cx="1944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говорим.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http://i080.radikal.ru/1002/b5/3f173d0de9f5.png"/>
          <p:cNvPicPr>
            <a:picLocks noChangeAspect="1" noChangeArrowheads="1"/>
          </p:cNvPicPr>
          <p:nvPr/>
        </p:nvPicPr>
        <p:blipFill>
          <a:blip r:embed="rId2" cstate="email"/>
          <a:srcRect r="-4758"/>
          <a:stretch>
            <a:fillRect/>
          </a:stretch>
        </p:blipFill>
        <p:spPr bwMode="auto">
          <a:xfrm>
            <a:off x="4786314" y="0"/>
            <a:ext cx="2428892" cy="2914670"/>
          </a:xfrm>
          <a:prstGeom prst="rect">
            <a:avLst/>
          </a:prstGeom>
          <a:noFill/>
        </p:spPr>
      </p:pic>
      <p:pic>
        <p:nvPicPr>
          <p:cNvPr id="27" name="Picture 2" descr="http://i080.radikal.ru/1002/b5/3f173d0de9f5.png"/>
          <p:cNvPicPr>
            <a:picLocks noChangeAspect="1" noChangeArrowheads="1"/>
          </p:cNvPicPr>
          <p:nvPr/>
        </p:nvPicPr>
        <p:blipFill>
          <a:blip r:embed="rId3" cstate="email"/>
          <a:srcRect l="-22416" b="-23951"/>
          <a:stretch>
            <a:fillRect/>
          </a:stretch>
        </p:blipFill>
        <p:spPr bwMode="auto">
          <a:xfrm>
            <a:off x="7052329" y="595884"/>
            <a:ext cx="2143140" cy="2200290"/>
          </a:xfrm>
          <a:prstGeom prst="rect">
            <a:avLst/>
          </a:prstGeom>
          <a:noFill/>
        </p:spPr>
      </p:pic>
      <p:pic>
        <p:nvPicPr>
          <p:cNvPr id="25" name="Picture 2" descr="http://i080.radikal.ru/1002/b5/3f173d0de9f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1914538"/>
            <a:ext cx="1928826" cy="2000264"/>
          </a:xfrm>
          <a:prstGeom prst="rect">
            <a:avLst/>
          </a:prstGeom>
          <a:noFill/>
        </p:spPr>
      </p:pic>
      <p:pic>
        <p:nvPicPr>
          <p:cNvPr id="30" name="Picture 2" descr="http://i080.radikal.ru/1002/b5/3f173d0de9f5.png"/>
          <p:cNvPicPr>
            <a:picLocks noChangeAspect="1" noChangeArrowheads="1"/>
          </p:cNvPicPr>
          <p:nvPr/>
        </p:nvPicPr>
        <p:blipFill>
          <a:blip r:embed="rId5" cstate="email"/>
          <a:srcRect l="-21734"/>
          <a:stretch>
            <a:fillRect/>
          </a:stretch>
        </p:blipFill>
        <p:spPr bwMode="auto">
          <a:xfrm flipH="1">
            <a:off x="2856304" y="156123"/>
            <a:ext cx="2794245" cy="1928826"/>
          </a:xfrm>
          <a:prstGeom prst="rect">
            <a:avLst/>
          </a:prstGeom>
          <a:noFill/>
        </p:spPr>
      </p:pic>
      <p:pic>
        <p:nvPicPr>
          <p:cNvPr id="32" name="Picture 2" descr="D:\картинки\детские картинки-блестяшки анимашки\d665ccbba39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1008954"/>
            <a:ext cx="3500430" cy="5849046"/>
          </a:xfrm>
          <a:prstGeom prst="rect">
            <a:avLst/>
          </a:prstGeom>
          <a:noFill/>
        </p:spPr>
      </p:pic>
      <p:pic>
        <p:nvPicPr>
          <p:cNvPr id="12" name="Рисунок 11" descr="mult118.png"/>
          <p:cNvPicPr>
            <a:picLocks noChangeAspect="1"/>
          </p:cNvPicPr>
          <p:nvPr/>
        </p:nvPicPr>
        <p:blipFill>
          <a:blip r:embed="rId7" cstate="print"/>
          <a:srcRect l="66484"/>
          <a:stretch>
            <a:fillRect/>
          </a:stretch>
        </p:blipFill>
        <p:spPr>
          <a:xfrm flipH="1">
            <a:off x="2307922" y="2623894"/>
            <a:ext cx="1416093" cy="3516884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85728"/>
            <a:ext cx="3614734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повторять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день не лень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каждой встрече: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картинки\детские картинки-блестяшки анимашки\domik9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6286" y="1124744"/>
            <a:ext cx="6677829" cy="4027504"/>
          </a:xfrm>
          <a:prstGeom prst="rect">
            <a:avLst/>
          </a:prstGeom>
          <a:noFill/>
        </p:spPr>
      </p:pic>
      <p:pic>
        <p:nvPicPr>
          <p:cNvPr id="2053" name="Picture 5" descr="D:\картинки\детские картинки-блестяшки анимашки\2cf92f28202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3387654"/>
            <a:ext cx="1857388" cy="3177277"/>
          </a:xfrm>
          <a:prstGeom prst="rect">
            <a:avLst/>
          </a:prstGeom>
          <a:noFill/>
        </p:spPr>
      </p:pic>
      <p:pic>
        <p:nvPicPr>
          <p:cNvPr id="10" name="Picture 5" descr="D:\картинки\детские картинки-блестяшки анимашки\2cf92f28202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2921593"/>
            <a:ext cx="1847396" cy="364333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1857364"/>
            <a:ext cx="3156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«Добрый день!»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255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CorelDRAW</vt:lpstr>
      <vt:lpstr>Вежливые   слова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 вежливости для самых умных малышей</dc:title>
  <dc:creator>Ольга</dc:creator>
  <cp:lastModifiedBy>Admin</cp:lastModifiedBy>
  <cp:revision>73</cp:revision>
  <dcterms:created xsi:type="dcterms:W3CDTF">2010-08-08T09:14:14Z</dcterms:created>
  <dcterms:modified xsi:type="dcterms:W3CDTF">2017-10-17T19:29:13Z</dcterms:modified>
</cp:coreProperties>
</file>